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9" r:id="rId2"/>
    <p:sldId id="258" r:id="rId3"/>
    <p:sldId id="257" r:id="rId4"/>
    <p:sldId id="261" r:id="rId5"/>
    <p:sldId id="263" r:id="rId6"/>
    <p:sldId id="262" r:id="rId7"/>
    <p:sldId id="266" r:id="rId8"/>
    <p:sldId id="265" r:id="rId9"/>
    <p:sldId id="267"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06-06-2022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dirty="0"/>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5C3EEB89-A154-230B-3138-9A5C6F674A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00015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00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426674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5010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76838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682944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1016626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5F02122F-F574-9367-8DD5-01467D6A2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908961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420657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D791B67A-C76B-CB5C-990F-56E28A2BE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46003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200F1563-66A8-139D-02EA-D76AC59C52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1218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BE290996-8AFD-DF0C-3011-D00AE1D6B9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89905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4E30BA9-6E52-4D9E-9D14-565A3349961A}" type="slidenum">
              <a:rPr lang="en-IN" smtClean="0"/>
              <a:t>‹#›</a:t>
            </a:fld>
            <a:endParaRPr lang="en-IN" dirty="0"/>
          </a:p>
        </p:txBody>
      </p:sp>
      <p:pic>
        <p:nvPicPr>
          <p:cNvPr id="10" name="Picture 9">
            <a:extLst>
              <a:ext uri="{FF2B5EF4-FFF2-40B4-BE49-F238E27FC236}">
                <a16:creationId xmlns:a16="http://schemas.microsoft.com/office/drawing/2014/main" id="{158DB006-3D6F-7701-F7E4-07622D89A8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44657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BFCFE317-1F98-74BA-3956-18671B3CEA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822383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1EE65DC1-EED8-A8B4-8B36-0147527098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96203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7ABF82D8-32CA-A40E-697E-E83E8DEDE8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84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A910D3EB-D2F4-0E01-540A-DA68C64EA0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615178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7E34D3-FA35-45F1-B10C-79798732C000}" type="datetimeFigureOut">
              <a:rPr lang="en-IN" smtClean="0"/>
              <a:t>06-06-2022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4E30BA9-6E52-4D9E-9D14-565A3349961A}" type="slidenum">
              <a:rPr lang="en-IN" smtClean="0"/>
              <a:t>‹#›</a:t>
            </a:fld>
            <a:endParaRPr lang="en-IN" dirty="0"/>
          </a:p>
        </p:txBody>
      </p:sp>
    </p:spTree>
    <p:extLst>
      <p:ext uri="{BB962C8B-B14F-4D97-AF65-F5344CB8AC3E}">
        <p14:creationId xmlns:p14="http://schemas.microsoft.com/office/powerpoint/2010/main" val="110050331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rapidapi.com/giphy/api/giph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101012" y="2258008"/>
            <a:ext cx="3805424" cy="15086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rgbClr val="FFFF00"/>
                </a:solidFill>
                <a:effectLst>
                  <a:outerShdw blurRad="38100" dist="38100" dir="2700000" algn="tl">
                    <a:srgbClr val="000000">
                      <a:alpha val="43137"/>
                    </a:srgbClr>
                  </a:outerShdw>
                </a:effectLst>
                <a:latin typeface="Libre Baskerville"/>
                <a:ea typeface="Libre Baskerville"/>
                <a:cs typeface="Libre Baskerville"/>
                <a:sym typeface="Libre Baskerville"/>
              </a:rPr>
              <a:t>THANK YOU</a:t>
            </a:r>
            <a:endParaRPr sz="2400" dirty="0">
              <a:solidFill>
                <a:srgbClr val="FFFF00"/>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E4127711-AFA3-EAFD-1ED3-123F4B846A32}"/>
              </a:ext>
            </a:extLst>
          </p:cNvPr>
          <p:cNvSpPr txBox="1"/>
          <p:nvPr/>
        </p:nvSpPr>
        <p:spPr>
          <a:xfrm>
            <a:off x="3390123" y="4376057"/>
            <a:ext cx="2864498" cy="1477328"/>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By</a:t>
            </a:r>
          </a:p>
          <a:p>
            <a:endParaRPr lang="en-IN" sz="2400" b="1" dirty="0"/>
          </a:p>
          <a:p>
            <a:r>
              <a:rPr lang="en-IN" sz="2400" b="1" dirty="0">
                <a:effectLst>
                  <a:outerShdw blurRad="38100" dist="38100" dir="2700000" algn="tl">
                    <a:srgbClr val="000000">
                      <a:alpha val="43137"/>
                    </a:srgbClr>
                  </a:outerShdw>
                </a:effectLst>
              </a:rPr>
              <a:t>G K S SHIVA TEJA</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954832" y="2325601"/>
            <a:ext cx="9288393" cy="2382586"/>
          </a:xfrm>
        </p:spPr>
        <p:txBody>
          <a:bodyPr/>
          <a:lstStyle/>
          <a:p>
            <a:pPr algn="ctr"/>
            <a:r>
              <a:rPr lang="en-IN" b="1" dirty="0">
                <a:solidFill>
                  <a:schemeClr val="bg1"/>
                </a:solidFill>
                <a:effectLst>
                  <a:outerShdw blurRad="38100" dist="38100" dir="2700000" algn="tl">
                    <a:srgbClr val="000000">
                      <a:alpha val="43137"/>
                    </a:srgbClr>
                  </a:outerShdw>
                </a:effectLst>
                <a:highlight>
                  <a:srgbClr val="FFFF00"/>
                </a:highlight>
              </a:rPr>
              <a:t> Giphy! </a:t>
            </a:r>
            <a:r>
              <a:rPr lang="en-IN" b="1" dirty="0">
                <a:solidFill>
                  <a:schemeClr val="bg1"/>
                </a:solidFill>
                <a:effectLst>
                  <a:outerShdw blurRad="38100" dist="38100" dir="2700000" algn="tl">
                    <a:srgbClr val="000000">
                      <a:alpha val="43137"/>
                    </a:srgbClr>
                  </a:outerShdw>
                </a:effectLst>
                <a:highlight>
                  <a:srgbClr val="FF0000"/>
                </a:highlight>
              </a:rPr>
              <a:t>Clone </a:t>
            </a:r>
            <a:r>
              <a:rPr lang="en-IN" b="1" dirty="0">
                <a:solidFill>
                  <a:schemeClr val="bg1"/>
                </a:solidFill>
                <a:effectLst>
                  <a:outerShdw blurRad="38100" dist="38100" dir="2700000" algn="tl">
                    <a:srgbClr val="000000">
                      <a:alpha val="43137"/>
                    </a:srgbClr>
                  </a:outerShdw>
                </a:effectLst>
                <a:highlight>
                  <a:srgbClr val="FF00FF"/>
                </a:highlight>
              </a:rPr>
              <a:t>Web </a:t>
            </a:r>
            <a:r>
              <a:rPr lang="en-IN" b="1" dirty="0">
                <a:solidFill>
                  <a:schemeClr val="bg1"/>
                </a:solidFill>
                <a:effectLst>
                  <a:outerShdw blurRad="38100" dist="38100" dir="2700000" algn="tl">
                    <a:srgbClr val="000000">
                      <a:alpha val="43137"/>
                    </a:srgbClr>
                  </a:outerShdw>
                </a:effectLst>
                <a:highlight>
                  <a:srgbClr val="00FFFF"/>
                </a:highlight>
              </a:rPr>
              <a:t>Application</a:t>
            </a:r>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a:xfrm>
            <a:off x="6774024" y="4851918"/>
            <a:ext cx="4572000" cy="1156996"/>
          </a:xfrm>
        </p:spPr>
        <p:txBody>
          <a:bodyPr>
            <a:normAutofit lnSpcReduction="10000"/>
          </a:bodyPr>
          <a:lstStyle/>
          <a:p>
            <a:pPr algn="r"/>
            <a:r>
              <a:rPr lang="en-IN" sz="2100" b="1" dirty="0">
                <a:solidFill>
                  <a:schemeClr val="bg1"/>
                </a:solidFill>
                <a:effectLst>
                  <a:outerShdw blurRad="38100" dist="38100" dir="2700000" algn="tl">
                    <a:srgbClr val="000000">
                      <a:alpha val="43137"/>
                    </a:srgbClr>
                  </a:outerShdw>
                </a:effectLst>
                <a:highlight>
                  <a:srgbClr val="00FF00"/>
                </a:highlight>
              </a:rPr>
              <a:t>By</a:t>
            </a:r>
          </a:p>
          <a:p>
            <a:pPr algn="r"/>
            <a:endParaRPr lang="en-IN" sz="1600" b="1" dirty="0">
              <a:solidFill>
                <a:schemeClr val="bg1"/>
              </a:solidFill>
              <a:effectLst>
                <a:outerShdw blurRad="38100" dist="38100" dir="2700000" algn="tl">
                  <a:srgbClr val="000000">
                    <a:alpha val="43137"/>
                  </a:srgbClr>
                </a:outerShdw>
              </a:effectLst>
              <a:highlight>
                <a:srgbClr val="00FF00"/>
              </a:highlight>
            </a:endParaRPr>
          </a:p>
          <a:p>
            <a:pPr algn="r"/>
            <a:r>
              <a:rPr lang="en-IN" sz="2100" b="1" dirty="0">
                <a:solidFill>
                  <a:schemeClr val="bg1"/>
                </a:solidFill>
                <a:effectLst>
                  <a:outerShdw blurRad="38100" dist="38100" dir="2700000" algn="tl">
                    <a:srgbClr val="000000">
                      <a:alpha val="43137"/>
                    </a:srgbClr>
                  </a:outerShdw>
                </a:effectLst>
                <a:highlight>
                  <a:srgbClr val="00FF00"/>
                </a:highlight>
              </a:rPr>
              <a:t>G K S SHIVA TEJA</a:t>
            </a:r>
          </a:p>
          <a:p>
            <a:pPr algn="r"/>
            <a:endParaRPr lang="en-IN" sz="1600" dirty="0">
              <a:solidFill>
                <a:schemeClr val="bg1"/>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2FDE2C5A-E0C6-C6A4-0CC3-687E52AB0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914" y="382448"/>
            <a:ext cx="1698172" cy="1698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82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923732" y="904066"/>
            <a:ext cx="10021076" cy="517060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Background ?</a:t>
            </a:r>
          </a:p>
          <a:p>
            <a:pPr marR="0" lvl="0" algn="just" rtl="0">
              <a:spcBef>
                <a:spcPts val="0"/>
              </a:spcBef>
              <a:spcAft>
                <a:spcPts val="0"/>
              </a:spcAft>
              <a:buClr>
                <a:schemeClr val="dk1"/>
              </a:buClr>
              <a:buSzPts val="1800"/>
            </a:pPr>
            <a:endParaRPr lang="en-US" sz="1800" b="0" i="0" u="none" strike="noStrike" cap="none" dirty="0">
              <a:ea typeface="Calibri"/>
              <a:cs typeface="Calibri"/>
              <a:sym typeface="Calibri"/>
            </a:endParaRPr>
          </a:p>
          <a:p>
            <a:pPr marR="0" lvl="0" algn="just" rtl="0">
              <a:spcBef>
                <a:spcPts val="0"/>
              </a:spcBef>
              <a:spcAft>
                <a:spcPts val="0"/>
              </a:spcAft>
              <a:buClr>
                <a:schemeClr val="dk1"/>
              </a:buClr>
              <a:buSzPts val="1800"/>
            </a:pPr>
            <a:r>
              <a:rPr lang="en-US" dirty="0">
                <a:ea typeface="Calibri"/>
                <a:cs typeface="Calibri"/>
                <a:sym typeface="Calibri"/>
              </a:rPr>
              <a:t>	</a:t>
            </a:r>
            <a:r>
              <a:rPr lang="en-US" sz="1600" dirty="0">
                <a:ea typeface="Calibri"/>
                <a:cs typeface="Calibri"/>
                <a:sym typeface="Calibri"/>
              </a:rPr>
              <a:t>I am from </a:t>
            </a:r>
            <a:r>
              <a:rPr lang="en-US" sz="1600" b="0" i="0" u="none" strike="noStrike" cap="none" dirty="0">
                <a:ea typeface="Calibri"/>
                <a:cs typeface="Calibri"/>
                <a:sym typeface="Calibri"/>
              </a:rPr>
              <a:t>B-tech (2022 </a:t>
            </a:r>
            <a:r>
              <a:rPr lang="en-US" sz="1600" dirty="0">
                <a:ea typeface="Calibri"/>
                <a:cs typeface="Calibri"/>
                <a:sym typeface="Calibri"/>
              </a:rPr>
              <a:t>Pass out</a:t>
            </a:r>
            <a:r>
              <a:rPr lang="en-US" sz="1600" b="0" i="0" u="none" strike="noStrike" cap="none" dirty="0">
                <a:ea typeface="Calibri"/>
                <a:cs typeface="Calibri"/>
                <a:sym typeface="Calibri"/>
              </a:rPr>
              <a:t>) background perusing final year under Computer Science  Engineering</a:t>
            </a:r>
            <a:r>
              <a:rPr lang="en-US" sz="1600" dirty="0">
                <a:ea typeface="Calibri"/>
                <a:cs typeface="Calibri"/>
                <a:sym typeface="Calibri"/>
              </a:rPr>
              <a:t> in Malla Reddy College of Engineering (Affiliated to JNTU)</a:t>
            </a:r>
            <a:endParaRPr lang="en-US" sz="1600" b="0" i="0" u="none" strike="noStrike" cap="none" dirty="0">
              <a:ea typeface="Calibri"/>
              <a:cs typeface="Calibri"/>
              <a:sym typeface="Calibri"/>
            </a:endParaRPr>
          </a:p>
          <a:p>
            <a:pPr marR="0" lvl="0" algn="just" rtl="0">
              <a:spcBef>
                <a:spcPts val="0"/>
              </a:spcBef>
              <a:spcAft>
                <a:spcPts val="0"/>
              </a:spcAft>
              <a:buClr>
                <a:schemeClr val="dk1"/>
              </a:buClr>
              <a:buSzPts val="1800"/>
            </a:pPr>
            <a:endParaRPr lang="en-US"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Why you want to learn </a:t>
            </a:r>
            <a:r>
              <a:rPr lang="en-US" b="1" dirty="0">
                <a:ea typeface="Calibri"/>
                <a:cs typeface="Calibri"/>
                <a:sym typeface="Calibri"/>
              </a:rPr>
              <a:t>Full Stack Development Course</a:t>
            </a:r>
          </a:p>
          <a:p>
            <a:pPr marL="285750" marR="0" lvl="0" indent="-285750" algn="just" rtl="0">
              <a:spcBef>
                <a:spcPts val="0"/>
              </a:spcBef>
              <a:spcAft>
                <a:spcPts val="0"/>
              </a:spcAft>
              <a:buClr>
                <a:schemeClr val="dk1"/>
              </a:buClr>
              <a:buSzPts val="1800"/>
              <a:buFont typeface="Noto Sans Symbols"/>
              <a:buChar char="✔"/>
            </a:pPr>
            <a:endParaRPr lang="en-US" dirty="0">
              <a:ea typeface="Calibri"/>
              <a:cs typeface="Calibri"/>
              <a:sym typeface="Calibri"/>
            </a:endParaRPr>
          </a:p>
          <a:p>
            <a:pPr marR="0" lvl="0" algn="just" rtl="0">
              <a:spcBef>
                <a:spcPts val="0"/>
              </a:spcBef>
              <a:spcAft>
                <a:spcPts val="0"/>
              </a:spcAft>
              <a:buClr>
                <a:schemeClr val="dk1"/>
              </a:buClr>
              <a:buSzPts val="1800"/>
            </a:pPr>
            <a:r>
              <a:rPr lang="en-US" dirty="0">
                <a:cs typeface="Calibri"/>
                <a:sym typeface="Calibri"/>
              </a:rPr>
              <a:t>	</a:t>
            </a:r>
            <a:r>
              <a:rPr lang="en-US" sz="1600" dirty="0">
                <a:cs typeface="Calibri"/>
                <a:sym typeface="Calibri"/>
              </a:rPr>
              <a:t>As the current industries is booming with the full stack developers and </a:t>
            </a:r>
            <a:r>
              <a:rPr lang="en-IN" sz="1600" dirty="0">
                <a:cs typeface="Calibri"/>
                <a:sym typeface="Calibri"/>
              </a:rPr>
              <a:t>and also as it helps me gain skills on both frontend as well as backend development As a fresher I think that this will help me to start my career where I am able to work on both frontend as well as backend.</a:t>
            </a:r>
          </a:p>
          <a:p>
            <a:pPr marR="0" lvl="0" algn="just" rtl="0">
              <a:spcBef>
                <a:spcPts val="0"/>
              </a:spcBef>
              <a:spcAft>
                <a:spcPts val="0"/>
              </a:spcAft>
              <a:buClr>
                <a:schemeClr val="dk1"/>
              </a:buClr>
              <a:buSzPts val="1800"/>
            </a:pPr>
            <a:endParaRPr lang="en-US"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Any work experience</a:t>
            </a:r>
          </a:p>
          <a:p>
            <a:pPr marR="0" lvl="0" algn="just" rtl="0">
              <a:spcBef>
                <a:spcPts val="0"/>
              </a:spcBef>
              <a:spcAft>
                <a:spcPts val="0"/>
              </a:spcAft>
              <a:buClr>
                <a:schemeClr val="dk1"/>
              </a:buClr>
              <a:buSzPts val="1800"/>
            </a:pPr>
            <a:endParaRPr lang="en-US" sz="1800" b="0" i="0" u="none" strike="noStrike" cap="none" dirty="0">
              <a:ea typeface="Calibri"/>
              <a:cs typeface="Calibri"/>
              <a:sym typeface="Calibri"/>
            </a:endParaRPr>
          </a:p>
          <a:p>
            <a:pPr marR="0" lvl="0" algn="just" rtl="0">
              <a:spcBef>
                <a:spcPts val="0"/>
              </a:spcBef>
              <a:spcAft>
                <a:spcPts val="0"/>
              </a:spcAft>
              <a:buClr>
                <a:schemeClr val="dk1"/>
              </a:buClr>
              <a:buSzPts val="1800"/>
            </a:pPr>
            <a:r>
              <a:rPr lang="en-US" sz="1600" dirty="0">
                <a:cs typeface="Calibri"/>
                <a:sym typeface="Calibri"/>
              </a:rPr>
              <a:t>	</a:t>
            </a:r>
            <a:r>
              <a:rPr lang="en-IN" sz="1600" dirty="0">
                <a:cs typeface="Calibri"/>
                <a:sym typeface="Calibri"/>
              </a:rPr>
              <a:t>Currently I have no experience in the any company.</a:t>
            </a:r>
          </a:p>
          <a:p>
            <a:pPr marR="0" lvl="0" algn="just" rtl="0">
              <a:spcBef>
                <a:spcPts val="0"/>
              </a:spcBef>
              <a:spcAft>
                <a:spcPts val="0"/>
              </a:spcAft>
              <a:buClr>
                <a:schemeClr val="dk1"/>
              </a:buClr>
              <a:buSzPts val="1800"/>
            </a:pPr>
            <a:endParaRPr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What like you about Innomatics Research lab</a:t>
            </a:r>
          </a:p>
          <a:p>
            <a:pPr marR="0" lvl="0" rtl="0">
              <a:spcBef>
                <a:spcPts val="0"/>
              </a:spcBef>
              <a:spcAft>
                <a:spcPts val="0"/>
              </a:spcAft>
              <a:buClr>
                <a:schemeClr val="dk1"/>
              </a:buClr>
              <a:buSzPts val="1800"/>
            </a:pPr>
            <a:r>
              <a:rPr lang="en-US" dirty="0">
                <a:ea typeface="Calibri"/>
                <a:cs typeface="Calibri"/>
                <a:sym typeface="Calibri"/>
              </a:rPr>
              <a:t>	</a:t>
            </a:r>
          </a:p>
          <a:p>
            <a:pPr marR="0" lvl="0" rtl="0">
              <a:spcBef>
                <a:spcPts val="0"/>
              </a:spcBef>
              <a:spcAft>
                <a:spcPts val="0"/>
              </a:spcAft>
              <a:buClr>
                <a:schemeClr val="dk1"/>
              </a:buClr>
              <a:buSzPts val="1800"/>
            </a:pPr>
            <a:r>
              <a:rPr lang="en-US" sz="1600" b="0" i="0" u="none" strike="noStrike" cap="none" dirty="0">
                <a:ea typeface="Calibri"/>
                <a:cs typeface="Calibri"/>
                <a:sym typeface="Calibri"/>
              </a:rPr>
              <a:t>	</a:t>
            </a:r>
            <a:r>
              <a:rPr lang="en-IN" sz="1600" dirty="0">
                <a:ea typeface="Calibri"/>
                <a:cs typeface="Calibri"/>
                <a:sym typeface="Calibri"/>
              </a:rPr>
              <a:t>T</a:t>
            </a:r>
            <a:r>
              <a:rPr lang="en-IN" sz="1600" b="0" i="0" u="none" strike="noStrike" cap="none" dirty="0">
                <a:ea typeface="Calibri"/>
                <a:cs typeface="Calibri"/>
                <a:sym typeface="Calibri"/>
              </a:rPr>
              <a:t>he way of teaching the skills regarding the full stack developer in innomatics is good.</a:t>
            </a:r>
            <a:br>
              <a:rPr lang="en-US" sz="1600" b="0" i="0" u="none" strike="noStrike" cap="none" dirty="0">
                <a:ea typeface="Calibri"/>
                <a:cs typeface="Calibri"/>
                <a:sym typeface="Calibri"/>
              </a:rPr>
            </a:br>
            <a:endParaRPr sz="1600" dirty="0"/>
          </a:p>
        </p:txBody>
      </p:sp>
      <p:sp>
        <p:nvSpPr>
          <p:cNvPr id="6" name="Google Shape;42;p2">
            <a:extLst>
              <a:ext uri="{FF2B5EF4-FFF2-40B4-BE49-F238E27FC236}">
                <a16:creationId xmlns:a16="http://schemas.microsoft.com/office/drawing/2014/main" id="{717B5CEA-3236-4F3B-910D-3C353EEDF02F}"/>
              </a:ext>
            </a:extLst>
          </p:cNvPr>
          <p:cNvSpPr txBox="1"/>
          <p:nvPr/>
        </p:nvSpPr>
        <p:spPr>
          <a:xfrm>
            <a:off x="565679" y="321663"/>
            <a:ext cx="6099463"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600" b="0" i="0" u="none" strike="noStrike" cap="none" dirty="0">
                <a:solidFill>
                  <a:srgbClr val="FFFF00"/>
                </a:solidFill>
                <a:effectLst>
                  <a:outerShdw blurRad="38100" dist="38100" dir="2700000" algn="tl">
                    <a:srgbClr val="000000">
                      <a:alpha val="43137"/>
                    </a:srgbClr>
                  </a:outerShdw>
                </a:effectLst>
                <a:latin typeface="Lato Black"/>
                <a:ea typeface="Lato Black"/>
                <a:cs typeface="Lato Black"/>
                <a:sym typeface="Lato Black"/>
              </a:rPr>
              <a:t>About me</a:t>
            </a:r>
            <a:endParaRPr sz="2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821D2-1C09-4C14-8F83-30AEBF8820BB}"/>
              </a:ext>
            </a:extLst>
          </p:cNvPr>
          <p:cNvSpPr>
            <a:spLocks noGrp="1"/>
          </p:cNvSpPr>
          <p:nvPr>
            <p:ph idx="1"/>
          </p:nvPr>
        </p:nvSpPr>
        <p:spPr>
          <a:xfrm>
            <a:off x="690466" y="1268965"/>
            <a:ext cx="10412963" cy="4917232"/>
          </a:xfrm>
        </p:spPr>
        <p:txBody>
          <a:bodyPr>
            <a:noAutofit/>
          </a:bodyPr>
          <a:lstStyle/>
          <a:p>
            <a:r>
              <a:rPr lang="en-US" sz="1800" b="1" dirty="0"/>
              <a:t>Project Title:	</a:t>
            </a:r>
          </a:p>
          <a:p>
            <a:pPr marL="0" indent="0">
              <a:buNone/>
            </a:pPr>
            <a:r>
              <a:rPr lang="en-IN" sz="1600" dirty="0">
                <a:solidFill>
                  <a:schemeClr val="tx1">
                    <a:lumMod val="95000"/>
                    <a:lumOff val="5000"/>
                  </a:schemeClr>
                </a:solidFill>
              </a:rPr>
              <a:t>		 </a:t>
            </a:r>
            <a:r>
              <a:rPr lang="en-IN" sz="1600" dirty="0"/>
              <a:t>Giphy! Clone Web-Application</a:t>
            </a:r>
          </a:p>
          <a:p>
            <a:pPr marL="0" indent="0">
              <a:buNone/>
            </a:pPr>
            <a:endParaRPr lang="en-IN" sz="1600" dirty="0">
              <a:solidFill>
                <a:schemeClr val="tx1">
                  <a:lumMod val="95000"/>
                  <a:lumOff val="5000"/>
                </a:schemeClr>
              </a:solidFill>
            </a:endParaRPr>
          </a:p>
          <a:p>
            <a:r>
              <a:rPr lang="en-US" sz="1800" b="1" dirty="0"/>
              <a:t>Project Description: </a:t>
            </a:r>
          </a:p>
          <a:p>
            <a:pPr marL="0" indent="0" algn="just">
              <a:lnSpc>
                <a:spcPct val="120000"/>
              </a:lnSpc>
              <a:buNone/>
            </a:pPr>
            <a:r>
              <a:rPr lang="en-US" sz="1600" i="0" dirty="0">
                <a:solidFill>
                  <a:schemeClr val="tx1">
                    <a:lumMod val="95000"/>
                    <a:lumOff val="5000"/>
                  </a:schemeClr>
                </a:solidFill>
                <a:effectLst/>
              </a:rPr>
              <a:t>	</a:t>
            </a:r>
            <a:r>
              <a:rPr lang="en-US" sz="1600" dirty="0">
                <a:solidFill>
                  <a:schemeClr val="tx1">
                    <a:lumMod val="95000"/>
                    <a:lumOff val="5000"/>
                  </a:schemeClr>
                </a:solidFill>
              </a:rPr>
              <a:t>Giphy!</a:t>
            </a:r>
            <a:r>
              <a:rPr lang="en-IN" sz="1600" i="0" dirty="0">
                <a:solidFill>
                  <a:schemeClr val="tx1">
                    <a:lumMod val="95000"/>
                    <a:lumOff val="5000"/>
                  </a:schemeClr>
                </a:solidFill>
                <a:effectLst/>
              </a:rPr>
              <a:t> Application provides the user with real life moving images called Gif’s(</a:t>
            </a:r>
            <a:r>
              <a:rPr lang="en-IN" sz="1400" b="0" i="0" dirty="0">
                <a:solidFill>
                  <a:schemeClr val="tx1">
                    <a:lumMod val="75000"/>
                  </a:schemeClr>
                </a:solidFill>
                <a:effectLst/>
                <a:latin typeface="Poppins" panose="020B0502040204020203" pitchFamily="2" charset="0"/>
              </a:rPr>
              <a:t>Graphics Interchange Format</a:t>
            </a:r>
            <a:r>
              <a:rPr lang="en-IN" sz="1400" b="0" i="0" dirty="0">
                <a:effectLst/>
                <a:latin typeface="Poppins" panose="020B0502040204020203" pitchFamily="2" charset="0"/>
              </a:rPr>
              <a:t>)</a:t>
            </a:r>
            <a:r>
              <a:rPr lang="en-IN" sz="1600" i="0" dirty="0">
                <a:effectLst/>
              </a:rPr>
              <a:t> </a:t>
            </a:r>
            <a:r>
              <a:rPr lang="en-IN" sz="1600" i="0" dirty="0">
                <a:solidFill>
                  <a:schemeClr val="tx1">
                    <a:lumMod val="95000"/>
                    <a:lumOff val="5000"/>
                  </a:schemeClr>
                </a:solidFill>
                <a:effectLst/>
              </a:rPr>
              <a:t>and Stickers which can be used to share among </a:t>
            </a:r>
            <a:r>
              <a:rPr lang="en-IN" sz="1600" i="0" dirty="0">
                <a:effectLst/>
              </a:rPr>
              <a:t>various</a:t>
            </a:r>
            <a:r>
              <a:rPr lang="en-IN" sz="1600" i="0" dirty="0">
                <a:solidFill>
                  <a:schemeClr val="tx1">
                    <a:lumMod val="95000"/>
                    <a:lumOff val="5000"/>
                  </a:schemeClr>
                </a:solidFill>
                <a:effectLst/>
              </a:rPr>
              <a:t> chatting or social media applications like whatsup, discord, etc… in response to users requirement like some people chatting in groups cannot express they’re feeling by just providing words But by using this Application user can  share Gifs and stickers to express their expression in the form of known characters in real life.</a:t>
            </a:r>
          </a:p>
          <a:p>
            <a:pPr marL="0" indent="0" algn="just">
              <a:lnSpc>
                <a:spcPct val="120000"/>
              </a:lnSpc>
              <a:buNone/>
            </a:pPr>
            <a:endParaRPr lang="en-US" sz="1400" b="1" dirty="0"/>
          </a:p>
          <a:p>
            <a:r>
              <a:rPr lang="en-US" sz="1800" b="1" dirty="0"/>
              <a:t>Technologies Used: </a:t>
            </a:r>
            <a:endParaRPr lang="en-IN" sz="1800" b="1" dirty="0"/>
          </a:p>
          <a:p>
            <a:pPr marL="0" indent="0">
              <a:buNone/>
            </a:pPr>
            <a:r>
              <a:rPr lang="en-IN" sz="1400" dirty="0"/>
              <a:t>		</a:t>
            </a:r>
            <a:r>
              <a:rPr lang="en-IN" sz="1600" dirty="0"/>
              <a:t>HTML , CSS</a:t>
            </a:r>
          </a:p>
          <a:p>
            <a:pPr marL="0" indent="0">
              <a:buNone/>
            </a:pPr>
            <a:r>
              <a:rPr lang="en-IN" sz="1600" dirty="0"/>
              <a:t>		Bootstrap 5</a:t>
            </a:r>
          </a:p>
          <a:p>
            <a:pPr marL="0" indent="0">
              <a:buNone/>
            </a:pPr>
            <a:r>
              <a:rPr lang="en-IN" sz="1600" dirty="0"/>
              <a:t> 		JavaScript, DOM</a:t>
            </a:r>
          </a:p>
          <a:p>
            <a:pPr marL="0" indent="0">
              <a:buNone/>
            </a:pPr>
            <a:r>
              <a:rPr lang="en-IN" sz="1600" b="1" dirty="0"/>
              <a:t>		</a:t>
            </a:r>
            <a:r>
              <a:rPr lang="en-IN" sz="1600" dirty="0"/>
              <a:t>Ajax</a:t>
            </a:r>
            <a:endParaRPr lang="en-US" sz="1600" dirty="0"/>
          </a:p>
          <a:p>
            <a:pPr marL="0" indent="0">
              <a:buNone/>
            </a:pPr>
            <a:br>
              <a:rPr lang="en-US" sz="1400" dirty="0"/>
            </a:br>
            <a:endParaRPr lang="en-US" sz="1400" dirty="0"/>
          </a:p>
        </p:txBody>
      </p:sp>
      <p:sp>
        <p:nvSpPr>
          <p:cNvPr id="4" name="TextBox 3">
            <a:extLst>
              <a:ext uri="{FF2B5EF4-FFF2-40B4-BE49-F238E27FC236}">
                <a16:creationId xmlns:a16="http://schemas.microsoft.com/office/drawing/2014/main" id="{B7AF519A-7A13-44ED-A120-04BBE3950853}"/>
              </a:ext>
            </a:extLst>
          </p:cNvPr>
          <p:cNvSpPr txBox="1"/>
          <p:nvPr/>
        </p:nvSpPr>
        <p:spPr>
          <a:xfrm>
            <a:off x="761999" y="494524"/>
            <a:ext cx="6861111" cy="584775"/>
          </a:xfrm>
          <a:prstGeom prst="rect">
            <a:avLst/>
          </a:prstGeom>
          <a:noFill/>
        </p:spPr>
        <p:txBody>
          <a:bodyPr wrap="square" rtlCol="0">
            <a:spAutoFit/>
          </a:bodyPr>
          <a:lstStyle/>
          <a:p>
            <a:r>
              <a:rPr lang="en-US" sz="32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Project Presentation Flow:</a:t>
            </a:r>
          </a:p>
        </p:txBody>
      </p:sp>
    </p:spTree>
    <p:extLst>
      <p:ext uri="{BB962C8B-B14F-4D97-AF65-F5344CB8AC3E}">
        <p14:creationId xmlns:p14="http://schemas.microsoft.com/office/powerpoint/2010/main" val="58429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4556-E7A3-72C8-EACE-3C0E92C6D940}"/>
              </a:ext>
            </a:extLst>
          </p:cNvPr>
          <p:cNvSpPr>
            <a:spLocks noGrp="1"/>
          </p:cNvSpPr>
          <p:nvPr>
            <p:ph type="title"/>
          </p:nvPr>
        </p:nvSpPr>
        <p:spPr>
          <a:xfrm>
            <a:off x="838200" y="365125"/>
            <a:ext cx="10470502" cy="1071789"/>
          </a:xfrm>
        </p:spPr>
        <p:txBody>
          <a:bodyPr>
            <a:normAutofit/>
          </a:bodyPr>
          <a:lstStyle/>
          <a:p>
            <a:r>
              <a:rPr lang="en-US" sz="32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Screen shots of the application :</a:t>
            </a:r>
          </a:p>
        </p:txBody>
      </p:sp>
      <p:pic>
        <p:nvPicPr>
          <p:cNvPr id="4" name="Picture 3">
            <a:extLst>
              <a:ext uri="{FF2B5EF4-FFF2-40B4-BE49-F238E27FC236}">
                <a16:creationId xmlns:a16="http://schemas.microsoft.com/office/drawing/2014/main" id="{FC470EAC-3BF4-9444-008C-B4D8C5073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2" y="1193281"/>
            <a:ext cx="5254549" cy="2408335"/>
          </a:xfrm>
          <a:prstGeom prst="rect">
            <a:avLst/>
          </a:prstGeom>
        </p:spPr>
      </p:pic>
      <p:pic>
        <p:nvPicPr>
          <p:cNvPr id="7" name="Picture 6">
            <a:extLst>
              <a:ext uri="{FF2B5EF4-FFF2-40B4-BE49-F238E27FC236}">
                <a16:creationId xmlns:a16="http://schemas.microsoft.com/office/drawing/2014/main" id="{96FBD9CC-ED52-64F2-9D98-EFCD225BF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953" y="1206386"/>
            <a:ext cx="5335083" cy="2395230"/>
          </a:xfrm>
          <a:prstGeom prst="rect">
            <a:avLst/>
          </a:prstGeom>
        </p:spPr>
      </p:pic>
      <p:pic>
        <p:nvPicPr>
          <p:cNvPr id="9" name="Picture 8">
            <a:extLst>
              <a:ext uri="{FF2B5EF4-FFF2-40B4-BE49-F238E27FC236}">
                <a16:creationId xmlns:a16="http://schemas.microsoft.com/office/drawing/2014/main" id="{C1D1594B-2DDD-1BF7-D720-A7A3EC194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010" y="3805024"/>
            <a:ext cx="5294449" cy="2408336"/>
          </a:xfrm>
          <a:prstGeom prst="rect">
            <a:avLst/>
          </a:prstGeom>
        </p:spPr>
      </p:pic>
    </p:spTree>
    <p:extLst>
      <p:ext uri="{BB962C8B-B14F-4D97-AF65-F5344CB8AC3E}">
        <p14:creationId xmlns:p14="http://schemas.microsoft.com/office/powerpoint/2010/main" val="178726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E96A-BCD6-3A40-039D-031B6C56982F}"/>
              </a:ext>
            </a:extLst>
          </p:cNvPr>
          <p:cNvSpPr>
            <a:spLocks noGrp="1"/>
          </p:cNvSpPr>
          <p:nvPr>
            <p:ph type="title"/>
          </p:nvPr>
        </p:nvSpPr>
        <p:spPr>
          <a:xfrm>
            <a:off x="838201" y="365126"/>
            <a:ext cx="6999514" cy="642580"/>
          </a:xfrm>
        </p:spPr>
        <p:txBody>
          <a:bodyPr>
            <a:normAutofit/>
          </a:bodyPr>
          <a:lstStyle/>
          <a:p>
            <a:r>
              <a:rPr lang="en-US" sz="28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Project Presentation Flow:</a:t>
            </a:r>
            <a:endParaRPr lang="en-IN" sz="2800" dirty="0">
              <a:solidFill>
                <a:srgbClr val="FFFF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3AE9FBF-2303-9D98-0B48-9DC2A47C5E0B}"/>
              </a:ext>
            </a:extLst>
          </p:cNvPr>
          <p:cNvSpPr>
            <a:spLocks noGrp="1"/>
          </p:cNvSpPr>
          <p:nvPr>
            <p:ph idx="1"/>
          </p:nvPr>
        </p:nvSpPr>
        <p:spPr>
          <a:xfrm>
            <a:off x="838200" y="1007706"/>
            <a:ext cx="10358535" cy="2659225"/>
          </a:xfrm>
        </p:spPr>
        <p:txBody>
          <a:bodyPr>
            <a:normAutofit/>
          </a:bodyPr>
          <a:lstStyle/>
          <a:p>
            <a:pPr marL="0" indent="0" algn="just">
              <a:buNone/>
            </a:pPr>
            <a:endParaRPr lang="en-US" sz="1700" b="1" dirty="0"/>
          </a:p>
          <a:p>
            <a:pPr algn="just"/>
            <a:r>
              <a:rPr lang="en-US" sz="1800" b="1" dirty="0"/>
              <a:t>Challenges in building the project:</a:t>
            </a:r>
          </a:p>
          <a:p>
            <a:pPr marL="0" indent="0" algn="just">
              <a:buNone/>
            </a:pPr>
            <a:r>
              <a:rPr lang="en-US" sz="1700" b="1" dirty="0"/>
              <a:t>	</a:t>
            </a:r>
            <a:r>
              <a:rPr lang="en-IN" sz="1700" dirty="0"/>
              <a:t> </a:t>
            </a:r>
            <a:r>
              <a:rPr lang="en-IN" sz="1600" dirty="0"/>
              <a:t>Building this project was a bit challenging for me as it is an individual project which was being build by my self some fields very difficult to find the answers for so to overcome this problem I searched in the Google regarding my problem during building the project on Giphy! Application where I could find solutions for my problem &amp; main problem I faced a CORS error where the data was not getting fetched to overcome that problem mentors guided me to solve the CORS (</a:t>
            </a:r>
            <a:r>
              <a:rPr lang="en-IN" sz="1600" b="0" i="0" dirty="0">
                <a:solidFill>
                  <a:srgbClr val="BDC1C6"/>
                </a:solidFill>
                <a:effectLst/>
                <a:latin typeface="arial" panose="020B0604020202020204" pitchFamily="34" charset="0"/>
              </a:rPr>
              <a:t>Cross-Origin Resource Sharing)</a:t>
            </a:r>
            <a:r>
              <a:rPr lang="en-IN" sz="1600" dirty="0"/>
              <a:t> error. </a:t>
            </a:r>
            <a:endParaRPr lang="en-US" sz="1600" dirty="0"/>
          </a:p>
          <a:p>
            <a:pPr marL="0" indent="0" algn="just">
              <a:buNone/>
            </a:pPr>
            <a:endParaRPr lang="en-US" sz="1700" b="1" dirty="0"/>
          </a:p>
        </p:txBody>
      </p:sp>
      <p:pic>
        <p:nvPicPr>
          <p:cNvPr id="5" name="Picture 4">
            <a:extLst>
              <a:ext uri="{FF2B5EF4-FFF2-40B4-BE49-F238E27FC236}">
                <a16:creationId xmlns:a16="http://schemas.microsoft.com/office/drawing/2014/main" id="{11D88015-C26A-210F-EBCE-3A4AD90F9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7" y="3666931"/>
            <a:ext cx="5256766" cy="2967133"/>
          </a:xfrm>
          <a:prstGeom prst="rect">
            <a:avLst/>
          </a:prstGeom>
        </p:spPr>
      </p:pic>
      <p:pic>
        <p:nvPicPr>
          <p:cNvPr id="7" name="Picture 6">
            <a:extLst>
              <a:ext uri="{FF2B5EF4-FFF2-40B4-BE49-F238E27FC236}">
                <a16:creationId xmlns:a16="http://schemas.microsoft.com/office/drawing/2014/main" id="{0E8C08BF-9C41-DD3E-8558-A50C6D5F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84" y="3918857"/>
            <a:ext cx="5617549" cy="1791478"/>
          </a:xfrm>
          <a:prstGeom prst="rect">
            <a:avLst/>
          </a:prstGeom>
        </p:spPr>
      </p:pic>
    </p:spTree>
    <p:extLst>
      <p:ext uri="{BB962C8B-B14F-4D97-AF65-F5344CB8AC3E}">
        <p14:creationId xmlns:p14="http://schemas.microsoft.com/office/powerpoint/2010/main" val="39343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49F63-2A2E-7CDA-EBED-F79803838E80}"/>
              </a:ext>
            </a:extLst>
          </p:cNvPr>
          <p:cNvSpPr>
            <a:spLocks noGrp="1"/>
          </p:cNvSpPr>
          <p:nvPr>
            <p:ph idx="1"/>
          </p:nvPr>
        </p:nvSpPr>
        <p:spPr>
          <a:xfrm>
            <a:off x="1103312" y="1156995"/>
            <a:ext cx="8946541" cy="3862873"/>
          </a:xfrm>
        </p:spPr>
        <p:txBody>
          <a:bodyPr/>
          <a:lstStyle/>
          <a:p>
            <a:pPr algn="just"/>
            <a:r>
              <a:rPr lang="en-US" sz="2000" b="1" dirty="0"/>
              <a:t>Experience in project building:</a:t>
            </a:r>
          </a:p>
          <a:p>
            <a:pPr marL="0" indent="0" algn="just">
              <a:buNone/>
            </a:pPr>
            <a:endParaRPr lang="en-US" sz="2000" b="1" dirty="0"/>
          </a:p>
          <a:p>
            <a:pPr marL="0" indent="0" algn="just">
              <a:lnSpc>
                <a:spcPct val="150000"/>
              </a:lnSpc>
              <a:buNone/>
            </a:pPr>
            <a:r>
              <a:rPr lang="en-IN" sz="1600" dirty="0"/>
              <a:t>Building this project was fun it made me understand the how data can be accessed using Ajax using API building this project excites me regarding other projects which I’m have to build in the future this project help me gain knowledge and skills of things which I didn’t know while building the projects like different Styling methods.</a:t>
            </a:r>
          </a:p>
          <a:p>
            <a:pPr marL="0" indent="0" algn="just">
              <a:lnSpc>
                <a:spcPct val="150000"/>
              </a:lnSpc>
              <a:buNone/>
            </a:pPr>
            <a:endParaRPr lang="en-IN" sz="1600" dirty="0"/>
          </a:p>
        </p:txBody>
      </p:sp>
    </p:spTree>
    <p:extLst>
      <p:ext uri="{BB962C8B-B14F-4D97-AF65-F5344CB8AC3E}">
        <p14:creationId xmlns:p14="http://schemas.microsoft.com/office/powerpoint/2010/main" val="114521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2F2D-5E19-0DFD-EB28-0569792BD9F5}"/>
              </a:ext>
            </a:extLst>
          </p:cNvPr>
          <p:cNvSpPr>
            <a:spLocks noGrp="1"/>
          </p:cNvSpPr>
          <p:nvPr>
            <p:ph type="title"/>
          </p:nvPr>
        </p:nvSpPr>
        <p:spPr>
          <a:xfrm>
            <a:off x="646111" y="452718"/>
            <a:ext cx="9404723" cy="788253"/>
          </a:xfrm>
        </p:spPr>
        <p:txBody>
          <a:bodyPr/>
          <a:lstStyle/>
          <a:p>
            <a:r>
              <a:rPr lang="en-IN" sz="4000" b="1" dirty="0">
                <a:solidFill>
                  <a:srgbClr val="FFFF00"/>
                </a:solidFill>
                <a:effectLst>
                  <a:outerShdw blurRad="38100" dist="38100" dir="2700000" algn="tl">
                    <a:srgbClr val="000000">
                      <a:alpha val="43137"/>
                    </a:srgbClr>
                  </a:outerShdw>
                </a:effectLst>
              </a:rPr>
              <a:t>Conclusion</a:t>
            </a:r>
            <a:r>
              <a:rPr lang="en-IN" b="1" dirty="0">
                <a:solidFill>
                  <a:srgbClr val="FFFF00"/>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5363BABD-E349-102F-0999-34BFAE50D53B}"/>
              </a:ext>
            </a:extLst>
          </p:cNvPr>
          <p:cNvSpPr>
            <a:spLocks noGrp="1"/>
          </p:cNvSpPr>
          <p:nvPr>
            <p:ph idx="1"/>
          </p:nvPr>
        </p:nvSpPr>
        <p:spPr>
          <a:xfrm>
            <a:off x="646110" y="1315616"/>
            <a:ext cx="9720199" cy="4002833"/>
          </a:xfrm>
        </p:spPr>
        <p:txBody>
          <a:bodyPr>
            <a:normAutofit/>
          </a:bodyPr>
          <a:lstStyle/>
          <a:p>
            <a:pPr algn="just">
              <a:lnSpc>
                <a:spcPct val="150000"/>
              </a:lnSpc>
            </a:pPr>
            <a:r>
              <a:rPr lang="en-IN" sz="1600" dirty="0"/>
              <a:t>Finally I would like to conclude my project as these Gifs and stickers are used by many people nowadays in the social media applications which would help people express their feeling in the form of images and stickers instead of wasting time in typing an expression in the form of sentences. </a:t>
            </a:r>
          </a:p>
          <a:p>
            <a:pPr algn="just">
              <a:lnSpc>
                <a:spcPct val="150000"/>
              </a:lnSpc>
            </a:pPr>
            <a:r>
              <a:rPr lang="en-IN" sz="1600" dirty="0"/>
              <a:t>The growth for usage of this application is possible in this current industries as well as in the near future.</a:t>
            </a:r>
          </a:p>
        </p:txBody>
      </p:sp>
    </p:spTree>
    <p:extLst>
      <p:ext uri="{BB962C8B-B14F-4D97-AF65-F5344CB8AC3E}">
        <p14:creationId xmlns:p14="http://schemas.microsoft.com/office/powerpoint/2010/main" val="19283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783A-F1AC-DDA2-8F6A-6E60F784EA1F}"/>
              </a:ext>
            </a:extLst>
          </p:cNvPr>
          <p:cNvSpPr>
            <a:spLocks noGrp="1"/>
          </p:cNvSpPr>
          <p:nvPr>
            <p:ph type="title"/>
          </p:nvPr>
        </p:nvSpPr>
        <p:spPr>
          <a:xfrm>
            <a:off x="646111" y="452718"/>
            <a:ext cx="9404723" cy="853568"/>
          </a:xfrm>
        </p:spPr>
        <p:txBody>
          <a:bodyPr/>
          <a:lstStyle/>
          <a:p>
            <a:r>
              <a:rPr lang="en-IN" sz="4400" b="1" dirty="0">
                <a:solidFill>
                  <a:srgbClr val="FFFF00"/>
                </a:solidFill>
                <a:effectLst>
                  <a:outerShdw blurRad="38100" dist="38100" dir="2700000" algn="tl">
                    <a:srgbClr val="000000">
                      <a:alpha val="43137"/>
                    </a:srgbClr>
                  </a:outerShdw>
                </a:effectLst>
              </a:rPr>
              <a:t>References</a:t>
            </a:r>
            <a:r>
              <a:rPr lang="en-IN" b="1" dirty="0">
                <a:solidFill>
                  <a:srgbClr val="FFFF00"/>
                </a:solidFill>
                <a:effectLst>
                  <a:outerShdw blurRad="38100" dist="38100" dir="2700000" algn="tl">
                    <a:srgbClr val="000000">
                      <a:alpha val="43137"/>
                    </a:srgbClr>
                  </a:outerShdw>
                </a:effectLst>
              </a:rPr>
              <a:t>:</a:t>
            </a:r>
            <a:endParaRPr lang="en-IN" dirty="0"/>
          </a:p>
        </p:txBody>
      </p:sp>
      <p:sp>
        <p:nvSpPr>
          <p:cNvPr id="3" name="Content Placeholder 2">
            <a:extLst>
              <a:ext uri="{FF2B5EF4-FFF2-40B4-BE49-F238E27FC236}">
                <a16:creationId xmlns:a16="http://schemas.microsoft.com/office/drawing/2014/main" id="{435BA856-D932-7DD6-6681-0D25C2C397F9}"/>
              </a:ext>
            </a:extLst>
          </p:cNvPr>
          <p:cNvSpPr>
            <a:spLocks noGrp="1"/>
          </p:cNvSpPr>
          <p:nvPr>
            <p:ph idx="1"/>
          </p:nvPr>
        </p:nvSpPr>
        <p:spPr>
          <a:xfrm>
            <a:off x="895739" y="2052919"/>
            <a:ext cx="9154114" cy="2463097"/>
          </a:xfrm>
        </p:spPr>
        <p:txBody>
          <a:bodyPr/>
          <a:lstStyle/>
          <a:p>
            <a:r>
              <a:rPr lang="en-IN" dirty="0"/>
              <a:t>Rapid API - </a:t>
            </a:r>
            <a:r>
              <a:rPr lang="en-IN" dirty="0">
                <a:hlinkClick r:id="rId2"/>
              </a:rPr>
              <a:t>https://rapidapi.com/giphy/api/giphy/</a:t>
            </a:r>
            <a:endParaRPr lang="en-IN" dirty="0"/>
          </a:p>
          <a:p>
            <a:pPr marL="0" indent="0">
              <a:buNone/>
            </a:pPr>
            <a:endParaRPr lang="en-IN" dirty="0"/>
          </a:p>
          <a:p>
            <a:r>
              <a:rPr lang="en-IN" dirty="0" err="1"/>
              <a:t>Giphy</a:t>
            </a:r>
            <a:r>
              <a:rPr lang="en-IN" dirty="0"/>
              <a:t> Official Documentation - https://developers.giphy.com/docs/sdk/</a:t>
            </a:r>
          </a:p>
        </p:txBody>
      </p:sp>
    </p:spTree>
    <p:extLst>
      <p:ext uri="{BB962C8B-B14F-4D97-AF65-F5344CB8AC3E}">
        <p14:creationId xmlns:p14="http://schemas.microsoft.com/office/powerpoint/2010/main" val="4227372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264</TotalTime>
  <Words>566</Words>
  <Application>Microsoft Office PowerPoint</Application>
  <PresentationFormat>Widescreen</PresentationFormat>
  <Paragraphs>52</Paragraphs>
  <Slides>10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arial</vt:lpstr>
      <vt:lpstr>Calibri</vt:lpstr>
      <vt:lpstr>Century Gothic</vt:lpstr>
      <vt:lpstr>Lato Black</vt:lpstr>
      <vt:lpstr>Libre Baskerville</vt:lpstr>
      <vt:lpstr>Noto Sans Symbols</vt:lpstr>
      <vt:lpstr>Poppins</vt:lpstr>
      <vt:lpstr>Wingdings 3</vt:lpstr>
      <vt:lpstr>Ion</vt:lpstr>
      <vt:lpstr>PowerPoint Presentation</vt:lpstr>
      <vt:lpstr> Giphy! Clone Web Application</vt:lpstr>
      <vt:lpstr>PowerPoint Presentation</vt:lpstr>
      <vt:lpstr>PowerPoint Presentation</vt:lpstr>
      <vt:lpstr>Screen shots of the application :</vt:lpstr>
      <vt:lpstr>Project Presentation Flow:</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Shiva Teja G</cp:lastModifiedBy>
  <cp:revision>25</cp:revision>
  <dcterms:created xsi:type="dcterms:W3CDTF">2021-02-16T05:19:01Z</dcterms:created>
  <dcterms:modified xsi:type="dcterms:W3CDTF">2022-06-06T07:31:36Z</dcterms:modified>
</cp:coreProperties>
</file>